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804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924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919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488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1350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1958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6648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663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0708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741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934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318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7242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7326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219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835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088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989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ADE4F-969F-4F9E-83FA-A235619D7F87}" type="datetimeFigureOut">
              <a:rPr lang="en-GB" smtClean="0"/>
              <a:t>09/10/2019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D8330-E91E-4193-83AE-BCD4AB6AFEF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95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0F2E-8AD1-46C6-A69F-AC91AA9561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Battle of the Neighbourhoods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2C317-C919-4ACB-B2DD-7F002790C2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Identifying a suitable location to open a Yoga Studio in Toronto City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8624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781A9-F58D-4D34-96B5-8AB9E54FA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30790-3395-41FD-AA7C-BB59E9578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Yoga is an increasingly popular activity with a number of health benefits</a:t>
            </a:r>
          </a:p>
          <a:p>
            <a:r>
              <a:rPr lang="en-GB" dirty="0"/>
              <a:t>Asked by client to recommend a suitable location for a new Yoga Studio in Toronto</a:t>
            </a:r>
          </a:p>
          <a:p>
            <a:r>
              <a:rPr lang="en-GB" dirty="0"/>
              <a:t>New York City to be used as a similar city to base the analysis on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0522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B6E59-02F1-494B-8D1A-37036B062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CEAC7-2EA5-4CD4-9524-E641D06A3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New York City and Toronto City data imported and converted to Pandas </a:t>
            </a:r>
            <a:r>
              <a:rPr lang="en-GB" dirty="0" err="1"/>
              <a:t>dataframe</a:t>
            </a:r>
            <a:endParaRPr lang="en-GB" dirty="0"/>
          </a:p>
          <a:p>
            <a:r>
              <a:rPr lang="en-GB" dirty="0"/>
              <a:t>Foursquare API used to locate existing Yoga Studios in New York City</a:t>
            </a:r>
          </a:p>
          <a:p>
            <a:r>
              <a:rPr lang="en-GB" dirty="0"/>
              <a:t>Studios located on map using Folium</a:t>
            </a:r>
          </a:p>
          <a:p>
            <a:r>
              <a:rPr lang="en-GB" dirty="0"/>
              <a:t>Rating of a chosen Yoga Studio determined by using Foursquare API</a:t>
            </a:r>
          </a:p>
          <a:p>
            <a:r>
              <a:rPr lang="en-GB" dirty="0"/>
              <a:t>K-means clustering used to identify most common venues in New York City neighbourhoods</a:t>
            </a:r>
          </a:p>
        </p:txBody>
      </p:sp>
    </p:spTree>
    <p:extLst>
      <p:ext uri="{BB962C8B-B14F-4D97-AF65-F5344CB8AC3E}">
        <p14:creationId xmlns:p14="http://schemas.microsoft.com/office/powerpoint/2010/main" val="250781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2EF29-6B98-43ED-BF46-3D216B31C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Findings from New York City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E37F9-1282-40C0-9936-85ED02AFE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New York City search narrowed down to one neighbourhood, Marble Hill, with a Yoga Studio there identified as having an 8.9 rating</a:t>
            </a:r>
          </a:p>
          <a:p>
            <a:r>
              <a:rPr lang="en-GB" dirty="0"/>
              <a:t>K-means clustering showed Yoga Studio as 3</a:t>
            </a:r>
            <a:r>
              <a:rPr lang="en-GB" baseline="30000" dirty="0"/>
              <a:t>rd</a:t>
            </a:r>
            <a:r>
              <a:rPr lang="en-GB" dirty="0"/>
              <a:t> most common venue in this neighbourhood.  Tennis Court appeared as number 5</a:t>
            </a:r>
          </a:p>
          <a:p>
            <a:r>
              <a:rPr lang="en-GB" dirty="0"/>
              <a:t>Decided to locate an area in Toronto with existing an Tennis Court but currently no Yoga Studio</a:t>
            </a:r>
          </a:p>
          <a:p>
            <a:r>
              <a:rPr lang="en-GB" dirty="0"/>
              <a:t>Likely that Yoga members will engage in other recreational activities such as tennis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267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B00D-C460-49A8-B49B-F1501F2A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Toronto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F7E26-BE02-481E-8766-D1764CCDE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following Tennis Courts were found in Toronto using Foursquare API: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B6BEA-605F-4E24-9F0C-D0AA07ED97E1}"/>
              </a:ext>
            </a:extLst>
          </p:cNvPr>
          <p:cNvPicPr/>
          <p:nvPr/>
        </p:nvPicPr>
        <p:blipFill rotWithShape="1">
          <a:blip r:embed="rId2"/>
          <a:srcRect l="9694" t="34864" r="5958" b="20419"/>
          <a:stretch/>
        </p:blipFill>
        <p:spPr bwMode="auto">
          <a:xfrm>
            <a:off x="1708784" y="2888614"/>
            <a:ext cx="6693535" cy="23437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81010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22AD2-036F-4EF0-B267-C5883806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– Toronto city (</a:t>
            </a:r>
            <a:r>
              <a:rPr lang="en-GB" dirty="0" err="1"/>
              <a:t>cont</a:t>
            </a:r>
            <a:r>
              <a:rPr lang="en-GB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2E9B7-A85C-4DFE-AE05-FA720226B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following Yoga Studios were found in Toronto using Foursquare API: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921979-BB03-4FD0-B42B-ADBC630B1C67}"/>
              </a:ext>
            </a:extLst>
          </p:cNvPr>
          <p:cNvPicPr/>
          <p:nvPr/>
        </p:nvPicPr>
        <p:blipFill rotWithShape="1">
          <a:blip r:embed="rId2"/>
          <a:srcRect l="7573" t="21438" r="3246" b="6956"/>
          <a:stretch/>
        </p:blipFill>
        <p:spPr bwMode="auto">
          <a:xfrm>
            <a:off x="1600517" y="2909411"/>
            <a:ext cx="6334443" cy="26582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82476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F16D6-B7D6-441F-A1CA-7711AFA47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83CFA-1061-4109-8510-4DD81F0DF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212274"/>
          </a:xfrm>
        </p:spPr>
        <p:txBody>
          <a:bodyPr>
            <a:normAutofit lnSpcReduction="10000"/>
          </a:bodyPr>
          <a:lstStyle/>
          <a:p>
            <a:r>
              <a:rPr lang="en-GB" dirty="0"/>
              <a:t>Recommendation made to open the new studio here: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There are 2 Tennis Courts located there but currently no Yoga Studio.  It is also close to transport links – main road and railway station.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12006F-9CC3-43A3-8818-70F895670884}"/>
              </a:ext>
            </a:extLst>
          </p:cNvPr>
          <p:cNvPicPr/>
          <p:nvPr/>
        </p:nvPicPr>
        <p:blipFill rotWithShape="1">
          <a:blip r:embed="rId2"/>
          <a:srcRect l="10862" t="30977" r="4687" b="6314"/>
          <a:stretch/>
        </p:blipFill>
        <p:spPr bwMode="auto">
          <a:xfrm>
            <a:off x="1453514" y="2895282"/>
            <a:ext cx="5577205" cy="25098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CADA1A-87A6-420F-BC84-791B22561AD3}"/>
              </a:ext>
            </a:extLst>
          </p:cNvPr>
          <p:cNvSpPr/>
          <p:nvPr/>
        </p:nvSpPr>
        <p:spPr>
          <a:xfrm rot="13310986">
            <a:off x="5333680" y="3936048"/>
            <a:ext cx="1521460" cy="591185"/>
          </a:xfrm>
          <a:prstGeom prst="rightArrow">
            <a:avLst/>
          </a:prstGeom>
          <a:ln w="9525" cmpd="db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61728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20</TotalTime>
  <Words>268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Battle of the Neighbourhoods </vt:lpstr>
      <vt:lpstr>Business Problem</vt:lpstr>
      <vt:lpstr>Methodology</vt:lpstr>
      <vt:lpstr>Findings from New York City analysis</vt:lpstr>
      <vt:lpstr>Results – Toronto city</vt:lpstr>
      <vt:lpstr>Results – Toronto city (cont)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the Neighbourhoods</dc:title>
  <dc:creator>Ellie Mills</dc:creator>
  <cp:lastModifiedBy>Ellie Mills</cp:lastModifiedBy>
  <cp:revision>3</cp:revision>
  <dcterms:created xsi:type="dcterms:W3CDTF">2019-10-09T10:40:31Z</dcterms:created>
  <dcterms:modified xsi:type="dcterms:W3CDTF">2019-10-09T11:00:43Z</dcterms:modified>
</cp:coreProperties>
</file>

<file path=docProps/thumbnail.jpeg>
</file>